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7247"/>
    <p:restoredTop sz="94665"/>
  </p:normalViewPr>
  <p:slideViewPr>
    <p:cSldViewPr snapToGrid="0" snapToObjects="1" showGuides="1">
      <p:cViewPr varScale="1">
        <p:scale>
          <a:sx n="63" d="100"/>
          <a:sy n="63" d="100"/>
        </p:scale>
        <p:origin x="102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u Edward" userId="409a1ca903c1ab3b" providerId="LiveId" clId="{3B6B8900-76B0-49D7-97AD-D87B18AEE2B1}"/>
    <pc:docChg chg="undo custSel modMainMaster">
      <pc:chgData name="Liu Edward" userId="409a1ca903c1ab3b" providerId="LiveId" clId="{3B6B8900-76B0-49D7-97AD-D87B18AEE2B1}" dt="2023-03-23T14:30:41.940" v="6" actId="14100"/>
      <pc:docMkLst>
        <pc:docMk/>
      </pc:docMkLst>
      <pc:sldMasterChg chg="modSldLayout">
        <pc:chgData name="Liu Edward" userId="409a1ca903c1ab3b" providerId="LiveId" clId="{3B6B8900-76B0-49D7-97AD-D87B18AEE2B1}" dt="2023-03-23T14:30:41.940" v="6" actId="14100"/>
        <pc:sldMasterMkLst>
          <pc:docMk/>
          <pc:sldMasterMk cId="4101059370" sldId="2147483648"/>
        </pc:sldMasterMkLst>
        <pc:sldLayoutChg chg="delSp modSp mod">
          <pc:chgData name="Liu Edward" userId="409a1ca903c1ab3b" providerId="LiveId" clId="{3B6B8900-76B0-49D7-97AD-D87B18AEE2B1}" dt="2023-03-23T14:30:41.940" v="6" actId="14100"/>
          <pc:sldLayoutMkLst>
            <pc:docMk/>
            <pc:sldMasterMk cId="4101059370" sldId="2147483648"/>
            <pc:sldLayoutMk cId="2817165031" sldId="2147483655"/>
          </pc:sldLayoutMkLst>
          <pc:spChg chg="del mod topLvl">
            <ac:chgData name="Liu Edward" userId="409a1ca903c1ab3b" providerId="LiveId" clId="{3B6B8900-76B0-49D7-97AD-D87B18AEE2B1}" dt="2023-03-23T14:30:36.324" v="5" actId="478"/>
            <ac:spMkLst>
              <pc:docMk/>
              <pc:sldMasterMk cId="4101059370" sldId="2147483648"/>
              <pc:sldLayoutMk cId="2817165031" sldId="2147483655"/>
              <ac:spMk id="4" creationId="{B090D644-A265-4113-85DB-12E25F87F4C1}"/>
            </ac:spMkLst>
          </pc:spChg>
          <pc:spChg chg="mod">
            <ac:chgData name="Liu Edward" userId="409a1ca903c1ab3b" providerId="LiveId" clId="{3B6B8900-76B0-49D7-97AD-D87B18AEE2B1}" dt="2023-03-23T14:30:31.324" v="3" actId="27803"/>
            <ac:spMkLst>
              <pc:docMk/>
              <pc:sldMasterMk cId="4101059370" sldId="2147483648"/>
              <pc:sldLayoutMk cId="2817165031" sldId="2147483655"/>
              <ac:spMk id="7" creationId="{B7CAE088-3B3E-4631-9856-004BA46FF46B}"/>
            </ac:spMkLst>
          </pc:spChg>
          <pc:spChg chg="mod">
            <ac:chgData name="Liu Edward" userId="409a1ca903c1ab3b" providerId="LiveId" clId="{3B6B8900-76B0-49D7-97AD-D87B18AEE2B1}" dt="2023-03-23T14:30:31.324" v="3" actId="27803"/>
            <ac:spMkLst>
              <pc:docMk/>
              <pc:sldMasterMk cId="4101059370" sldId="2147483648"/>
              <pc:sldLayoutMk cId="2817165031" sldId="2147483655"/>
              <ac:spMk id="8" creationId="{C5CD8C6D-DCA1-476F-B71E-5F5276016A00}"/>
            </ac:spMkLst>
          </pc:spChg>
          <pc:spChg chg="mod">
            <ac:chgData name="Liu Edward" userId="409a1ca903c1ab3b" providerId="LiveId" clId="{3B6B8900-76B0-49D7-97AD-D87B18AEE2B1}" dt="2023-03-23T14:30:31.324" v="3" actId="27803"/>
            <ac:spMkLst>
              <pc:docMk/>
              <pc:sldMasterMk cId="4101059370" sldId="2147483648"/>
              <pc:sldLayoutMk cId="2817165031" sldId="2147483655"/>
              <ac:spMk id="10" creationId="{597A278F-D60E-40D3-ADAF-C0FB797A6205}"/>
            </ac:spMkLst>
          </pc:spChg>
          <pc:spChg chg="mod">
            <ac:chgData name="Liu Edward" userId="409a1ca903c1ab3b" providerId="LiveId" clId="{3B6B8900-76B0-49D7-97AD-D87B18AEE2B1}" dt="2023-03-23T14:30:31.324" v="3" actId="27803"/>
            <ac:spMkLst>
              <pc:docMk/>
              <pc:sldMasterMk cId="4101059370" sldId="2147483648"/>
              <pc:sldLayoutMk cId="2817165031" sldId="2147483655"/>
              <ac:spMk id="11" creationId="{ABC13F6C-A5B5-469B-A36F-B8FAD41955B8}"/>
            </ac:spMkLst>
          </pc:spChg>
          <pc:spChg chg="mod">
            <ac:chgData name="Liu Edward" userId="409a1ca903c1ab3b" providerId="LiveId" clId="{3B6B8900-76B0-49D7-97AD-D87B18AEE2B1}" dt="2023-03-23T14:30:31.324" v="3" actId="27803"/>
            <ac:spMkLst>
              <pc:docMk/>
              <pc:sldMasterMk cId="4101059370" sldId="2147483648"/>
              <pc:sldLayoutMk cId="2817165031" sldId="2147483655"/>
              <ac:spMk id="12" creationId="{DB4348AB-C31F-4C86-B2AF-E617C106B399}"/>
            </ac:spMkLst>
          </pc:spChg>
          <pc:spChg chg="mod">
            <ac:chgData name="Liu Edward" userId="409a1ca903c1ab3b" providerId="LiveId" clId="{3B6B8900-76B0-49D7-97AD-D87B18AEE2B1}" dt="2023-03-23T14:30:31.324" v="3" actId="27803"/>
            <ac:spMkLst>
              <pc:docMk/>
              <pc:sldMasterMk cId="4101059370" sldId="2147483648"/>
              <pc:sldLayoutMk cId="2817165031" sldId="2147483655"/>
              <ac:spMk id="14" creationId="{1CBA0C2C-9288-4959-B662-B12C901BC628}"/>
            </ac:spMkLst>
          </pc:spChg>
          <pc:spChg chg="mod">
            <ac:chgData name="Liu Edward" userId="409a1ca903c1ab3b" providerId="LiveId" clId="{3B6B8900-76B0-49D7-97AD-D87B18AEE2B1}" dt="2023-03-23T14:30:31.324" v="3" actId="27803"/>
            <ac:spMkLst>
              <pc:docMk/>
              <pc:sldMasterMk cId="4101059370" sldId="2147483648"/>
              <pc:sldLayoutMk cId="2817165031" sldId="2147483655"/>
              <ac:spMk id="15" creationId="{F72B5145-8249-46BC-B735-3F2D411508A8}"/>
            </ac:spMkLst>
          </pc:spChg>
          <pc:spChg chg="mod">
            <ac:chgData name="Liu Edward" userId="409a1ca903c1ab3b" providerId="LiveId" clId="{3B6B8900-76B0-49D7-97AD-D87B18AEE2B1}" dt="2023-03-23T14:30:31.324" v="3" actId="27803"/>
            <ac:spMkLst>
              <pc:docMk/>
              <pc:sldMasterMk cId="4101059370" sldId="2147483648"/>
              <pc:sldLayoutMk cId="2817165031" sldId="2147483655"/>
              <ac:spMk id="16" creationId="{E6B70F3E-FCD0-4630-BFFF-42856EECC885}"/>
            </ac:spMkLst>
          </pc:spChg>
          <pc:spChg chg="mod">
            <ac:chgData name="Liu Edward" userId="409a1ca903c1ab3b" providerId="LiveId" clId="{3B6B8900-76B0-49D7-97AD-D87B18AEE2B1}" dt="2023-03-23T14:30:31.324" v="3" actId="27803"/>
            <ac:spMkLst>
              <pc:docMk/>
              <pc:sldMasterMk cId="4101059370" sldId="2147483648"/>
              <pc:sldLayoutMk cId="2817165031" sldId="2147483655"/>
              <ac:spMk id="17" creationId="{EA8624EC-CCCA-4914-95C4-0CF411EA6989}"/>
            </ac:spMkLst>
          </pc:spChg>
          <pc:grpChg chg="del mod">
            <ac:chgData name="Liu Edward" userId="409a1ca903c1ab3b" providerId="LiveId" clId="{3B6B8900-76B0-49D7-97AD-D87B18AEE2B1}" dt="2023-03-23T14:30:36.324" v="5" actId="478"/>
            <ac:grpSpMkLst>
              <pc:docMk/>
              <pc:sldMasterMk cId="4101059370" sldId="2147483648"/>
              <pc:sldLayoutMk cId="2817165031" sldId="2147483655"/>
              <ac:grpSpMk id="2" creationId="{383BA6B3-8CE1-4DE2-AF6E-2183089E41E3}"/>
            </ac:grpSpMkLst>
          </pc:grpChg>
          <pc:grpChg chg="mod topLvl">
            <ac:chgData name="Liu Edward" userId="409a1ca903c1ab3b" providerId="LiveId" clId="{3B6B8900-76B0-49D7-97AD-D87B18AEE2B1}" dt="2023-03-23T14:30:41.940" v="6" actId="14100"/>
            <ac:grpSpMkLst>
              <pc:docMk/>
              <pc:sldMasterMk cId="4101059370" sldId="2147483648"/>
              <pc:sldLayoutMk cId="2817165031" sldId="2147483655"/>
              <ac:grpSpMk id="5" creationId="{F1AB85E8-60BB-455F-AAC2-629CC3303C86}"/>
            </ac:grpSpMkLst>
          </pc:grpChg>
          <pc:picChg chg="del mod">
            <ac:chgData name="Liu Edward" userId="409a1ca903c1ab3b" providerId="LiveId" clId="{3B6B8900-76B0-49D7-97AD-D87B18AEE2B1}" dt="2023-03-23T14:30:31.324" v="3" actId="27803"/>
            <ac:picMkLst>
              <pc:docMk/>
              <pc:sldMasterMk cId="4101059370" sldId="2147483648"/>
              <pc:sldLayoutMk cId="2817165031" sldId="2147483655"/>
              <ac:picMk id="21" creationId="{4820491C-0B3F-479D-8798-68182D6C61C6}"/>
            </ac:picMkLst>
          </pc:picChg>
        </pc:sldLayoutChg>
      </pc:sldMasterChg>
    </pc:docChg>
  </pc:docChgLst>
  <pc:docChgLst>
    <pc:chgData name="Liu Edward" userId="409a1ca903c1ab3b" providerId="LiveId" clId="{679BA985-1792-4105-B2C0-2AF4DA9B9FAA}"/>
    <pc:docChg chg="undo custSel modMainMaster">
      <pc:chgData name="Liu Edward" userId="409a1ca903c1ab3b" providerId="LiveId" clId="{679BA985-1792-4105-B2C0-2AF4DA9B9FAA}" dt="2023-03-23T14:32:31.463" v="10" actId="1076"/>
      <pc:docMkLst>
        <pc:docMk/>
      </pc:docMkLst>
      <pc:sldMasterChg chg="modSldLayout">
        <pc:chgData name="Liu Edward" userId="409a1ca903c1ab3b" providerId="LiveId" clId="{679BA985-1792-4105-B2C0-2AF4DA9B9FAA}" dt="2023-03-23T14:32:31.463" v="10" actId="1076"/>
        <pc:sldMasterMkLst>
          <pc:docMk/>
          <pc:sldMasterMk cId="4101059370" sldId="2147483648"/>
        </pc:sldMasterMkLst>
        <pc:sldLayoutChg chg="addSp delSp modSp mod">
          <pc:chgData name="Liu Edward" userId="409a1ca903c1ab3b" providerId="LiveId" clId="{679BA985-1792-4105-B2C0-2AF4DA9B9FAA}" dt="2023-03-23T14:32:31.463" v="10" actId="1076"/>
          <pc:sldLayoutMkLst>
            <pc:docMk/>
            <pc:sldMasterMk cId="4101059370" sldId="2147483648"/>
            <pc:sldLayoutMk cId="2817165031" sldId="2147483655"/>
          </pc:sldLayoutMkLst>
          <pc:spChg chg="mod">
            <ac:chgData name="Liu Edward" userId="409a1ca903c1ab3b" providerId="LiveId" clId="{679BA985-1792-4105-B2C0-2AF4DA9B9FAA}" dt="2023-03-23T14:32:21.903" v="7" actId="1076"/>
            <ac:spMkLst>
              <pc:docMk/>
              <pc:sldMasterMk cId="4101059370" sldId="2147483648"/>
              <pc:sldLayoutMk cId="2817165031" sldId="2147483655"/>
              <ac:spMk id="6" creationId="{D617E22C-070E-4DA8-9D85-7974846475C1}"/>
            </ac:spMkLst>
          </pc:spChg>
          <pc:spChg chg="del mod topLvl">
            <ac:chgData name="Liu Edward" userId="409a1ca903c1ab3b" providerId="LiveId" clId="{679BA985-1792-4105-B2C0-2AF4DA9B9FAA}" dt="2023-03-23T14:32:16.760" v="3" actId="478"/>
            <ac:spMkLst>
              <pc:docMk/>
              <pc:sldMasterMk cId="4101059370" sldId="2147483648"/>
              <pc:sldLayoutMk cId="2817165031" sldId="2147483655"/>
              <ac:spMk id="20" creationId="{8CB92A31-921C-4789-A678-FF6BE87AAE06}"/>
            </ac:spMkLst>
          </pc:spChg>
          <pc:spChg chg="mod">
            <ac:chgData name="Liu Edward" userId="409a1ca903c1ab3b" providerId="LiveId" clId="{679BA985-1792-4105-B2C0-2AF4DA9B9FAA}" dt="2023-03-23T14:32:15.334" v="2" actId="27803"/>
            <ac:spMkLst>
              <pc:docMk/>
              <pc:sldMasterMk cId="4101059370" sldId="2147483648"/>
              <pc:sldLayoutMk cId="2817165031" sldId="2147483655"/>
              <ac:spMk id="26" creationId="{823E1E39-1D79-4E16-9E21-5BD04EA1E858}"/>
            </ac:spMkLst>
          </pc:spChg>
          <pc:spChg chg="mod">
            <ac:chgData name="Liu Edward" userId="409a1ca903c1ab3b" providerId="LiveId" clId="{679BA985-1792-4105-B2C0-2AF4DA9B9FAA}" dt="2023-03-23T14:32:15.334" v="2" actId="27803"/>
            <ac:spMkLst>
              <pc:docMk/>
              <pc:sldMasterMk cId="4101059370" sldId="2147483648"/>
              <pc:sldLayoutMk cId="2817165031" sldId="2147483655"/>
              <ac:spMk id="27" creationId="{B3600808-45DC-4287-B621-9465EDC10B7D}"/>
            </ac:spMkLst>
          </pc:spChg>
          <pc:spChg chg="mod">
            <ac:chgData name="Liu Edward" userId="409a1ca903c1ab3b" providerId="LiveId" clId="{679BA985-1792-4105-B2C0-2AF4DA9B9FAA}" dt="2023-03-23T14:32:15.334" v="2" actId="27803"/>
            <ac:spMkLst>
              <pc:docMk/>
              <pc:sldMasterMk cId="4101059370" sldId="2147483648"/>
              <pc:sldLayoutMk cId="2817165031" sldId="2147483655"/>
              <ac:spMk id="28" creationId="{C7BA3B00-258B-4BDD-BAB9-3B69ABE0C609}"/>
            </ac:spMkLst>
          </pc:spChg>
          <pc:spChg chg="mod">
            <ac:chgData name="Liu Edward" userId="409a1ca903c1ab3b" providerId="LiveId" clId="{679BA985-1792-4105-B2C0-2AF4DA9B9FAA}" dt="2023-03-23T14:32:15.334" v="2" actId="27803"/>
            <ac:spMkLst>
              <pc:docMk/>
              <pc:sldMasterMk cId="4101059370" sldId="2147483648"/>
              <pc:sldLayoutMk cId="2817165031" sldId="2147483655"/>
              <ac:spMk id="29" creationId="{5104D30D-1424-469F-9C96-9280239931FF}"/>
            </ac:spMkLst>
          </pc:spChg>
          <pc:spChg chg="mod">
            <ac:chgData name="Liu Edward" userId="409a1ca903c1ab3b" providerId="LiveId" clId="{679BA985-1792-4105-B2C0-2AF4DA9B9FAA}" dt="2023-03-23T14:32:15.334" v="2" actId="27803"/>
            <ac:spMkLst>
              <pc:docMk/>
              <pc:sldMasterMk cId="4101059370" sldId="2147483648"/>
              <pc:sldLayoutMk cId="2817165031" sldId="2147483655"/>
              <ac:spMk id="30" creationId="{5B316E02-4742-4CF0-9D6C-E7F240A7BC41}"/>
            </ac:spMkLst>
          </pc:spChg>
          <pc:spChg chg="mod">
            <ac:chgData name="Liu Edward" userId="409a1ca903c1ab3b" providerId="LiveId" clId="{679BA985-1792-4105-B2C0-2AF4DA9B9FAA}" dt="2023-03-23T14:32:15.334" v="2" actId="27803"/>
            <ac:spMkLst>
              <pc:docMk/>
              <pc:sldMasterMk cId="4101059370" sldId="2147483648"/>
              <pc:sldLayoutMk cId="2817165031" sldId="2147483655"/>
              <ac:spMk id="31" creationId="{3DD51D9E-0607-4537-9539-A65FDF6527E0}"/>
            </ac:spMkLst>
          </pc:spChg>
          <pc:spChg chg="mod">
            <ac:chgData name="Liu Edward" userId="409a1ca903c1ab3b" providerId="LiveId" clId="{679BA985-1792-4105-B2C0-2AF4DA9B9FAA}" dt="2023-03-23T14:32:15.334" v="2" actId="27803"/>
            <ac:spMkLst>
              <pc:docMk/>
              <pc:sldMasterMk cId="4101059370" sldId="2147483648"/>
              <pc:sldLayoutMk cId="2817165031" sldId="2147483655"/>
              <ac:spMk id="32" creationId="{F80AA401-0E7F-4141-BDF6-87C02D976672}"/>
            </ac:spMkLst>
          </pc:spChg>
          <pc:spChg chg="mod">
            <ac:chgData name="Liu Edward" userId="409a1ca903c1ab3b" providerId="LiveId" clId="{679BA985-1792-4105-B2C0-2AF4DA9B9FAA}" dt="2023-03-23T14:32:15.334" v="2" actId="27803"/>
            <ac:spMkLst>
              <pc:docMk/>
              <pc:sldMasterMk cId="4101059370" sldId="2147483648"/>
              <pc:sldLayoutMk cId="2817165031" sldId="2147483655"/>
              <ac:spMk id="35" creationId="{7751ABEA-ED99-4B26-973F-78B89BC167EB}"/>
            </ac:spMkLst>
          </pc:spChg>
          <pc:spChg chg="mod">
            <ac:chgData name="Liu Edward" userId="409a1ca903c1ab3b" providerId="LiveId" clId="{679BA985-1792-4105-B2C0-2AF4DA9B9FAA}" dt="2023-03-23T14:32:15.334" v="2" actId="27803"/>
            <ac:spMkLst>
              <pc:docMk/>
              <pc:sldMasterMk cId="4101059370" sldId="2147483648"/>
              <pc:sldLayoutMk cId="2817165031" sldId="2147483655"/>
              <ac:spMk id="36" creationId="{54D5E3C5-6522-427A-BB7D-839B4216D520}"/>
            </ac:spMkLst>
          </pc:spChg>
          <pc:grpChg chg="del">
            <ac:chgData name="Liu Edward" userId="409a1ca903c1ab3b" providerId="LiveId" clId="{679BA985-1792-4105-B2C0-2AF4DA9B9FAA}" dt="2023-03-23T14:32:04.042" v="0" actId="478"/>
            <ac:grpSpMkLst>
              <pc:docMk/>
              <pc:sldMasterMk cId="4101059370" sldId="2147483648"/>
              <pc:sldLayoutMk cId="2817165031" sldId="2147483655"/>
              <ac:grpSpMk id="5" creationId="{F1AB85E8-60BB-455F-AAC2-629CC3303C86}"/>
            </ac:grpSpMkLst>
          </pc:grpChg>
          <pc:grpChg chg="del mod">
            <ac:chgData name="Liu Edward" userId="409a1ca903c1ab3b" providerId="LiveId" clId="{679BA985-1792-4105-B2C0-2AF4DA9B9FAA}" dt="2023-03-23T14:32:16.760" v="3" actId="478"/>
            <ac:grpSpMkLst>
              <pc:docMk/>
              <pc:sldMasterMk cId="4101059370" sldId="2147483648"/>
              <pc:sldLayoutMk cId="2817165031" sldId="2147483655"/>
              <ac:grpSpMk id="18" creationId="{292DB63B-1F25-4E80-9243-7F2FD67686F6}"/>
            </ac:grpSpMkLst>
          </pc:grpChg>
          <pc:grpChg chg="mod topLvl">
            <ac:chgData name="Liu Edward" userId="409a1ca903c1ab3b" providerId="LiveId" clId="{679BA985-1792-4105-B2C0-2AF4DA9B9FAA}" dt="2023-03-23T14:32:31.463" v="10" actId="1076"/>
            <ac:grpSpMkLst>
              <pc:docMk/>
              <pc:sldMasterMk cId="4101059370" sldId="2147483648"/>
              <pc:sldLayoutMk cId="2817165031" sldId="2147483655"/>
              <ac:grpSpMk id="21" creationId="{2B51C7E2-2E9E-4D62-813F-2CA05AC0B278}"/>
            </ac:grpSpMkLst>
          </pc:grpChg>
          <pc:picChg chg="add del mod">
            <ac:chgData name="Liu Edward" userId="409a1ca903c1ab3b" providerId="LiveId" clId="{679BA985-1792-4105-B2C0-2AF4DA9B9FAA}" dt="2023-03-23T14:32:15.334" v="2" actId="27803"/>
            <ac:picMkLst>
              <pc:docMk/>
              <pc:sldMasterMk cId="4101059370" sldId="2147483648"/>
              <pc:sldLayoutMk cId="2817165031" sldId="2147483655"/>
              <ac:picMk id="4" creationId="{88F3F6AD-B690-4391-87E8-EF181DEDA8F7}"/>
            </ac:picMkLst>
          </pc:picChg>
        </pc:sldLayoutChg>
      </pc:sldMasterChg>
    </pc:docChg>
  </pc:docChgLst>
  <pc:docChgLst>
    <pc:chgData name="Liu Edward" userId="409a1ca903c1ab3b" providerId="LiveId" clId="{DBA279D4-5279-4C8F-BF8D-D5B8F443FDE2}"/>
    <pc:docChg chg="undo custSel modMainMaster">
      <pc:chgData name="Liu Edward" userId="409a1ca903c1ab3b" providerId="LiveId" clId="{DBA279D4-5279-4C8F-BF8D-D5B8F443FDE2}" dt="2023-03-28T10:48:32.529" v="21" actId="1076"/>
      <pc:docMkLst>
        <pc:docMk/>
      </pc:docMkLst>
      <pc:sldMasterChg chg="modSldLayout">
        <pc:chgData name="Liu Edward" userId="409a1ca903c1ab3b" providerId="LiveId" clId="{DBA279D4-5279-4C8F-BF8D-D5B8F443FDE2}" dt="2023-03-28T10:48:32.529" v="21" actId="1076"/>
        <pc:sldMasterMkLst>
          <pc:docMk/>
          <pc:sldMasterMk cId="4101059370" sldId="2147483648"/>
        </pc:sldMasterMkLst>
        <pc:sldLayoutChg chg="addSp delSp modSp mod">
          <pc:chgData name="Liu Edward" userId="409a1ca903c1ab3b" providerId="LiveId" clId="{DBA279D4-5279-4C8F-BF8D-D5B8F443FDE2}" dt="2023-03-28T10:48:32.529" v="21" actId="1076"/>
          <pc:sldLayoutMkLst>
            <pc:docMk/>
            <pc:sldMasterMk cId="4101059370" sldId="2147483648"/>
            <pc:sldLayoutMk cId="2817165031" sldId="2147483655"/>
          </pc:sldLayoutMkLst>
          <pc:spChg chg="mod">
            <ac:chgData name="Liu Edward" userId="409a1ca903c1ab3b" providerId="LiveId" clId="{DBA279D4-5279-4C8F-BF8D-D5B8F443FDE2}" dt="2023-03-28T10:48:32.529" v="21" actId="1076"/>
            <ac:spMkLst>
              <pc:docMk/>
              <pc:sldMasterMk cId="4101059370" sldId="2147483648"/>
              <pc:sldLayoutMk cId="2817165031" sldId="2147483655"/>
              <ac:spMk id="6" creationId="{D617E22C-070E-4DA8-9D85-7974846475C1}"/>
            </ac:spMkLst>
          </pc:spChg>
          <pc:picChg chg="add del mod">
            <ac:chgData name="Liu Edward" userId="409a1ca903c1ab3b" providerId="LiveId" clId="{DBA279D4-5279-4C8F-BF8D-D5B8F443FDE2}" dt="2023-03-28T10:48:30.059" v="20" actId="1076"/>
            <ac:picMkLst>
              <pc:docMk/>
              <pc:sldMasterMk cId="4101059370" sldId="2147483648"/>
              <pc:sldLayoutMk cId="2817165031" sldId="2147483655"/>
              <ac:picMk id="3" creationId="{732C25EA-9F20-48C9-8F53-E41C3B90CDD1}"/>
            </ac:picMkLst>
          </pc:pic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BioM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32C25EA-9F20-48C9-8F53-E41C3B90C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7">
            <a:extLst>
              <a:ext uri="{FF2B5EF4-FFF2-40B4-BE49-F238E27FC236}">
                <a16:creationId xmlns:a16="http://schemas.microsoft.com/office/drawing/2014/main" id="{D617E22C-070E-4DA8-9D85-7974846475C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7F7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id="{138B1BE9-E593-43DA-98E8-3721B44DEE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7017" y="1009795"/>
            <a:ext cx="428786" cy="360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B759D1B-FB16-4307-B3AF-6D225F5EB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6000" y="1872202"/>
            <a:ext cx="7265367" cy="107455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kumimoji="1" lang="en-US" sz="3200" b="1" kern="12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type the title of your article 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7E2392D-3716-496C-9769-8DF2D8FB42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5438" y="4229101"/>
            <a:ext cx="3359150" cy="201584"/>
          </a:xfrm>
        </p:spPr>
        <p:txBody>
          <a:bodyPr wrap="none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1" lang="en-US" sz="1400" b="1" kern="12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Author’s name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E7BEA386-21A5-4850-86B8-C968E0F52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5438" y="4439388"/>
            <a:ext cx="3359150" cy="201584"/>
          </a:xfrm>
        </p:spPr>
        <p:txBody>
          <a:bodyPr wrap="none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1" lang="en-US" sz="1400" b="1" kern="12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Affiliation</a:t>
            </a:r>
            <a:endParaRPr lang="en-US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FC231CB2-42F5-4BF9-A79C-65BEC423EE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5438" y="4652127"/>
            <a:ext cx="3359150" cy="201584"/>
          </a:xfrm>
        </p:spPr>
        <p:txBody>
          <a:bodyPr wrap="none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1" lang="en-US" sz="1400" b="1" kern="12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Email</a:t>
            </a:r>
            <a:endParaRPr lang="en-US" dirty="0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E8C5C15E-A09A-4E44-AEDB-D15F920AE4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95438" y="5119602"/>
            <a:ext cx="3359150" cy="201584"/>
          </a:xfrm>
        </p:spPr>
        <p:txBody>
          <a:bodyPr wrap="none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1" lang="en-US" sz="1400" b="1" kern="12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Author’s name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040D1985-BA82-4593-AB53-3E069FC3C6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95438" y="5329889"/>
            <a:ext cx="3359150" cy="201584"/>
          </a:xfrm>
        </p:spPr>
        <p:txBody>
          <a:bodyPr wrap="none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1" lang="en-US" sz="1400" b="1" kern="12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Affiliation</a:t>
            </a:r>
            <a:endParaRPr lang="en-US" dirty="0"/>
          </a:p>
        </p:txBody>
      </p:sp>
      <p:sp>
        <p:nvSpPr>
          <p:cNvPr id="33" name="Text Placeholder 18">
            <a:extLst>
              <a:ext uri="{FF2B5EF4-FFF2-40B4-BE49-F238E27FC236}">
                <a16:creationId xmlns:a16="http://schemas.microsoft.com/office/drawing/2014/main" id="{905D39AF-7E4C-4677-87CF-853508A1C0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96000" y="5800915"/>
            <a:ext cx="3359150" cy="201584"/>
          </a:xfrm>
        </p:spPr>
        <p:txBody>
          <a:bodyPr wrap="none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1" lang="en-US" sz="1400" b="1" kern="12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Author’s name</a:t>
            </a:r>
            <a:endParaRPr lang="en-US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C8AC0FFB-BED8-4B21-A077-BA02B1C9F30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96000" y="6011202"/>
            <a:ext cx="3359150" cy="201584"/>
          </a:xfrm>
        </p:spPr>
        <p:txBody>
          <a:bodyPr wrap="none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1" lang="en-US" sz="1400" b="1" kern="12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Affiliation</a:t>
            </a:r>
            <a:endParaRPr lang="en-US" dirty="0"/>
          </a:p>
        </p:txBody>
      </p:sp>
      <p:grpSp>
        <p:nvGrpSpPr>
          <p:cNvPr id="21" name="Graphic 3">
            <a:extLst>
              <a:ext uri="{FF2B5EF4-FFF2-40B4-BE49-F238E27FC236}">
                <a16:creationId xmlns:a16="http://schemas.microsoft.com/office/drawing/2014/main" id="{2B51C7E2-2E9E-4D62-813F-2CA05AC0B278}"/>
              </a:ext>
            </a:extLst>
          </p:cNvPr>
          <p:cNvGrpSpPr/>
          <p:nvPr/>
        </p:nvGrpSpPr>
        <p:grpSpPr>
          <a:xfrm>
            <a:off x="10616628" y="5201245"/>
            <a:ext cx="882665" cy="1025583"/>
            <a:chOff x="4756078" y="1866899"/>
            <a:chExt cx="2688906" cy="3124285"/>
          </a:xfrm>
          <a:solidFill>
            <a:srgbClr val="D6AF87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23E1E39-1D79-4E16-9E21-5BD04EA1E858}"/>
                </a:ext>
              </a:extLst>
            </p:cNvPr>
            <p:cNvSpPr/>
            <p:nvPr/>
          </p:nvSpPr>
          <p:spPr>
            <a:xfrm>
              <a:off x="5519889" y="3547128"/>
              <a:ext cx="345500" cy="581529"/>
            </a:xfrm>
            <a:custGeom>
              <a:avLst/>
              <a:gdLst>
                <a:gd name="connsiteX0" fmla="*/ 110833 w 345500"/>
                <a:gd name="connsiteY0" fmla="*/ 227434 h 581529"/>
                <a:gd name="connsiteX1" fmla="*/ 146009 w 345500"/>
                <a:gd name="connsiteY1" fmla="*/ 227434 h 581529"/>
                <a:gd name="connsiteX2" fmla="*/ 203731 w 345500"/>
                <a:gd name="connsiteY2" fmla="*/ 221491 h 581529"/>
                <a:gd name="connsiteX3" fmla="*/ 229229 w 345500"/>
                <a:gd name="connsiteY3" fmla="*/ 201850 h 581529"/>
                <a:gd name="connsiteX4" fmla="*/ 238516 w 345500"/>
                <a:gd name="connsiteY4" fmla="*/ 168732 h 581529"/>
                <a:gd name="connsiteX5" fmla="*/ 212427 w 345500"/>
                <a:gd name="connsiteY5" fmla="*/ 119544 h 581529"/>
                <a:gd name="connsiteX6" fmla="*/ 142056 w 345500"/>
                <a:gd name="connsiteY6" fmla="*/ 108048 h 581529"/>
                <a:gd name="connsiteX7" fmla="*/ 110833 w 345500"/>
                <a:gd name="connsiteY7" fmla="*/ 108048 h 581529"/>
                <a:gd name="connsiteX8" fmla="*/ 110833 w 345500"/>
                <a:gd name="connsiteY8" fmla="*/ 227434 h 581529"/>
                <a:gd name="connsiteX9" fmla="*/ 143 w 345500"/>
                <a:gd name="connsiteY9" fmla="*/ 120 h 581529"/>
                <a:gd name="connsiteX10" fmla="*/ 117548 w 345500"/>
                <a:gd name="connsiteY10" fmla="*/ 120 h 581529"/>
                <a:gd name="connsiteX11" fmla="*/ 254928 w 345500"/>
                <a:gd name="connsiteY11" fmla="*/ 17713 h 581529"/>
                <a:gd name="connsiteX12" fmla="*/ 321345 w 345500"/>
                <a:gd name="connsiteY12" fmla="*/ 74644 h 581529"/>
                <a:gd name="connsiteX13" fmla="*/ 345644 w 345500"/>
                <a:gd name="connsiteY13" fmla="*/ 168922 h 581529"/>
                <a:gd name="connsiteX14" fmla="*/ 313830 w 345500"/>
                <a:gd name="connsiteY14" fmla="*/ 270125 h 581529"/>
                <a:gd name="connsiteX15" fmla="*/ 227448 w 345500"/>
                <a:gd name="connsiteY15" fmla="*/ 326266 h 581529"/>
                <a:gd name="connsiteX16" fmla="*/ 110833 w 345500"/>
                <a:gd name="connsiteY16" fmla="*/ 335352 h 581529"/>
                <a:gd name="connsiteX17" fmla="*/ 110833 w 345500"/>
                <a:gd name="connsiteY17" fmla="*/ 581650 h 581529"/>
                <a:gd name="connsiteX18" fmla="*/ 143 w 345500"/>
                <a:gd name="connsiteY18" fmla="*/ 581650 h 581529"/>
                <a:gd name="connsiteX19" fmla="*/ 143 w 345500"/>
                <a:gd name="connsiteY19" fmla="*/ 120 h 58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5500" h="581529">
                  <a:moveTo>
                    <a:pt x="110833" y="227434"/>
                  </a:moveTo>
                  <a:lnTo>
                    <a:pt x="146009" y="227434"/>
                  </a:lnTo>
                  <a:cubicBezTo>
                    <a:pt x="173689" y="227434"/>
                    <a:pt x="192920" y="225453"/>
                    <a:pt x="203731" y="221491"/>
                  </a:cubicBezTo>
                  <a:cubicBezTo>
                    <a:pt x="214532" y="217519"/>
                    <a:pt x="223028" y="210975"/>
                    <a:pt x="229229" y="201850"/>
                  </a:cubicBezTo>
                  <a:cubicBezTo>
                    <a:pt x="235420" y="192725"/>
                    <a:pt x="238516" y="181695"/>
                    <a:pt x="238516" y="168732"/>
                  </a:cubicBezTo>
                  <a:cubicBezTo>
                    <a:pt x="238516" y="146262"/>
                    <a:pt x="229820" y="129860"/>
                    <a:pt x="212427" y="119544"/>
                  </a:cubicBezTo>
                  <a:cubicBezTo>
                    <a:pt x="199778" y="111877"/>
                    <a:pt x="176318" y="108048"/>
                    <a:pt x="142056" y="108048"/>
                  </a:cubicBezTo>
                  <a:lnTo>
                    <a:pt x="110833" y="108048"/>
                  </a:lnTo>
                  <a:lnTo>
                    <a:pt x="110833" y="227434"/>
                  </a:lnTo>
                  <a:close/>
                  <a:moveTo>
                    <a:pt x="143" y="120"/>
                  </a:moveTo>
                  <a:lnTo>
                    <a:pt x="117548" y="120"/>
                  </a:lnTo>
                  <a:cubicBezTo>
                    <a:pt x="181061" y="120"/>
                    <a:pt x="226857" y="5987"/>
                    <a:pt x="254928" y="17713"/>
                  </a:cubicBezTo>
                  <a:cubicBezTo>
                    <a:pt x="282988" y="29447"/>
                    <a:pt x="305124" y="48421"/>
                    <a:pt x="321345" y="74644"/>
                  </a:cubicBezTo>
                  <a:cubicBezTo>
                    <a:pt x="337547" y="100866"/>
                    <a:pt x="345644" y="132298"/>
                    <a:pt x="345644" y="168922"/>
                  </a:cubicBezTo>
                  <a:cubicBezTo>
                    <a:pt x="345644" y="209518"/>
                    <a:pt x="335042" y="243246"/>
                    <a:pt x="313830" y="270125"/>
                  </a:cubicBezTo>
                  <a:cubicBezTo>
                    <a:pt x="292608" y="297014"/>
                    <a:pt x="263824" y="315731"/>
                    <a:pt x="227448" y="326266"/>
                  </a:cubicBezTo>
                  <a:cubicBezTo>
                    <a:pt x="206102" y="332333"/>
                    <a:pt x="167221" y="335352"/>
                    <a:pt x="110833" y="335352"/>
                  </a:cubicBezTo>
                  <a:lnTo>
                    <a:pt x="110833" y="581650"/>
                  </a:lnTo>
                  <a:lnTo>
                    <a:pt x="143" y="581650"/>
                  </a:lnTo>
                  <a:lnTo>
                    <a:pt x="143" y="120"/>
                  </a:lnTo>
                  <a:close/>
                </a:path>
              </a:pathLst>
            </a:custGeom>
            <a:solidFill>
              <a:srgbClr val="D6AF8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3600808-45DC-4287-B621-9465EDC10B7D}"/>
                </a:ext>
              </a:extLst>
            </p:cNvPr>
            <p:cNvSpPr/>
            <p:nvPr/>
          </p:nvSpPr>
          <p:spPr>
            <a:xfrm>
              <a:off x="4756078" y="2695031"/>
              <a:ext cx="563337" cy="610771"/>
            </a:xfrm>
            <a:custGeom>
              <a:avLst/>
              <a:gdLst>
                <a:gd name="connsiteX0" fmla="*/ 563480 w 563337"/>
                <a:gd name="connsiteY0" fmla="*/ 116944 h 610771"/>
                <a:gd name="connsiteX1" fmla="*/ 486061 w 563337"/>
                <a:gd name="connsiteY1" fmla="*/ 190753 h 610771"/>
                <a:gd name="connsiteX2" fmla="*/ 308325 w 563337"/>
                <a:gd name="connsiteY2" fmla="*/ 107257 h 610771"/>
                <a:gd name="connsiteX3" fmla="*/ 167907 w 563337"/>
                <a:gd name="connsiteY3" fmla="*/ 164236 h 610771"/>
                <a:gd name="connsiteX4" fmla="*/ 110843 w 563337"/>
                <a:gd name="connsiteY4" fmla="*/ 304720 h 610771"/>
                <a:gd name="connsiteX5" fmla="*/ 136113 w 563337"/>
                <a:gd name="connsiteY5" fmla="*/ 408009 h 610771"/>
                <a:gd name="connsiteX6" fmla="*/ 207607 w 563337"/>
                <a:gd name="connsiteY6" fmla="*/ 478837 h 610771"/>
                <a:gd name="connsiteX7" fmla="*/ 310296 w 563337"/>
                <a:gd name="connsiteY7" fmla="*/ 504554 h 610771"/>
                <a:gd name="connsiteX8" fmla="*/ 398374 w 563337"/>
                <a:gd name="connsiteY8" fmla="*/ 486552 h 610771"/>
                <a:gd name="connsiteX9" fmla="*/ 486061 w 563337"/>
                <a:gd name="connsiteY9" fmla="*/ 421068 h 610771"/>
                <a:gd name="connsiteX10" fmla="*/ 561109 w 563337"/>
                <a:gd name="connsiteY10" fmla="*/ 499363 h 610771"/>
                <a:gd name="connsiteX11" fmla="*/ 439351 w 563337"/>
                <a:gd name="connsiteY11" fmla="*/ 586584 h 610771"/>
                <a:gd name="connsiteX12" fmla="*/ 308496 w 563337"/>
                <a:gd name="connsiteY12" fmla="*/ 610892 h 610771"/>
                <a:gd name="connsiteX13" fmla="*/ 86526 w 563337"/>
                <a:gd name="connsiteY13" fmla="*/ 524919 h 610771"/>
                <a:gd name="connsiteX14" fmla="*/ 143 w 563337"/>
                <a:gd name="connsiteY14" fmla="*/ 304520 h 610771"/>
                <a:gd name="connsiteX15" fmla="*/ 39472 w 563337"/>
                <a:gd name="connsiteY15" fmla="*/ 149958 h 610771"/>
                <a:gd name="connsiteX16" fmla="*/ 152143 w 563337"/>
                <a:gd name="connsiteY16" fmla="*/ 41239 h 610771"/>
                <a:gd name="connsiteX17" fmla="*/ 310077 w 563337"/>
                <a:gd name="connsiteY17" fmla="*/ 120 h 610771"/>
                <a:gd name="connsiteX18" fmla="*/ 448637 w 563337"/>
                <a:gd name="connsiteY18" fmla="*/ 30514 h 610771"/>
                <a:gd name="connsiteX19" fmla="*/ 563480 w 563337"/>
                <a:gd name="connsiteY19" fmla="*/ 116944 h 610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63337" h="610771">
                  <a:moveTo>
                    <a:pt x="563480" y="116944"/>
                  </a:moveTo>
                  <a:lnTo>
                    <a:pt x="486061" y="190753"/>
                  </a:lnTo>
                  <a:cubicBezTo>
                    <a:pt x="433407" y="135089"/>
                    <a:pt x="374152" y="107257"/>
                    <a:pt x="308325" y="107257"/>
                  </a:cubicBezTo>
                  <a:cubicBezTo>
                    <a:pt x="252765" y="107257"/>
                    <a:pt x="205960" y="126250"/>
                    <a:pt x="167907" y="164236"/>
                  </a:cubicBezTo>
                  <a:cubicBezTo>
                    <a:pt x="129864" y="202221"/>
                    <a:pt x="110843" y="249056"/>
                    <a:pt x="110843" y="304720"/>
                  </a:cubicBezTo>
                  <a:cubicBezTo>
                    <a:pt x="110843" y="343496"/>
                    <a:pt x="119253" y="377929"/>
                    <a:pt x="136113" y="408009"/>
                  </a:cubicBezTo>
                  <a:cubicBezTo>
                    <a:pt x="152953" y="438079"/>
                    <a:pt x="176784" y="461682"/>
                    <a:pt x="207607" y="478837"/>
                  </a:cubicBezTo>
                  <a:cubicBezTo>
                    <a:pt x="238411" y="495982"/>
                    <a:pt x="272644" y="504554"/>
                    <a:pt x="310296" y="504554"/>
                  </a:cubicBezTo>
                  <a:cubicBezTo>
                    <a:pt x="342424" y="504554"/>
                    <a:pt x="371780" y="498554"/>
                    <a:pt x="398374" y="486552"/>
                  </a:cubicBezTo>
                  <a:cubicBezTo>
                    <a:pt x="424968" y="474551"/>
                    <a:pt x="454191" y="452719"/>
                    <a:pt x="486061" y="421068"/>
                  </a:cubicBezTo>
                  <a:lnTo>
                    <a:pt x="561109" y="499363"/>
                  </a:lnTo>
                  <a:cubicBezTo>
                    <a:pt x="518141" y="541302"/>
                    <a:pt x="477555" y="570372"/>
                    <a:pt x="439351" y="586584"/>
                  </a:cubicBezTo>
                  <a:cubicBezTo>
                    <a:pt x="401127" y="602795"/>
                    <a:pt x="357521" y="610892"/>
                    <a:pt x="308496" y="610892"/>
                  </a:cubicBezTo>
                  <a:cubicBezTo>
                    <a:pt x="218094" y="610892"/>
                    <a:pt x="144104" y="582240"/>
                    <a:pt x="86526" y="524919"/>
                  </a:cubicBezTo>
                  <a:cubicBezTo>
                    <a:pt x="28937" y="467588"/>
                    <a:pt x="143" y="394141"/>
                    <a:pt x="143" y="304520"/>
                  </a:cubicBezTo>
                  <a:cubicBezTo>
                    <a:pt x="143" y="246541"/>
                    <a:pt x="13250" y="195011"/>
                    <a:pt x="39472" y="149958"/>
                  </a:cubicBezTo>
                  <a:cubicBezTo>
                    <a:pt x="65694" y="104876"/>
                    <a:pt x="103261" y="68652"/>
                    <a:pt x="152143" y="41239"/>
                  </a:cubicBezTo>
                  <a:cubicBezTo>
                    <a:pt x="201026" y="13836"/>
                    <a:pt x="253680" y="120"/>
                    <a:pt x="310077" y="120"/>
                  </a:cubicBezTo>
                  <a:cubicBezTo>
                    <a:pt x="358045" y="120"/>
                    <a:pt x="404222" y="10255"/>
                    <a:pt x="448637" y="30514"/>
                  </a:cubicBezTo>
                  <a:cubicBezTo>
                    <a:pt x="493043" y="50774"/>
                    <a:pt x="531324" y="79587"/>
                    <a:pt x="563480" y="116944"/>
                  </a:cubicBezTo>
                </a:path>
              </a:pathLst>
            </a:custGeom>
            <a:solidFill>
              <a:srgbClr val="D6AF8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7BA3B00-258B-4BDD-BAB9-3B69ABE0C609}"/>
                </a:ext>
              </a:extLst>
            </p:cNvPr>
            <p:cNvSpPr/>
            <p:nvPr/>
          </p:nvSpPr>
          <p:spPr>
            <a:xfrm>
              <a:off x="5387415" y="2695034"/>
              <a:ext cx="604437" cy="610771"/>
            </a:xfrm>
            <a:custGeom>
              <a:avLst/>
              <a:gdLst>
                <a:gd name="connsiteX0" fmla="*/ 302362 w 604437"/>
                <a:gd name="connsiteY0" fmla="*/ 108438 h 610771"/>
                <a:gd name="connsiteX1" fmla="*/ 166621 w 604437"/>
                <a:gd name="connsiteY1" fmla="*/ 164579 h 610771"/>
                <a:gd name="connsiteX2" fmla="*/ 111614 w 604437"/>
                <a:gd name="connsiteY2" fmla="*/ 307282 h 610771"/>
                <a:gd name="connsiteX3" fmla="*/ 180871 w 604437"/>
                <a:gd name="connsiteY3" fmla="*/ 459882 h 610771"/>
                <a:gd name="connsiteX4" fmla="*/ 304334 w 604437"/>
                <a:gd name="connsiteY4" fmla="*/ 503764 h 610771"/>
                <a:gd name="connsiteX5" fmla="*/ 438484 w 604437"/>
                <a:gd name="connsiteY5" fmla="*/ 446833 h 610771"/>
                <a:gd name="connsiteX6" fmla="*/ 493891 w 604437"/>
                <a:gd name="connsiteY6" fmla="*/ 306501 h 610771"/>
                <a:gd name="connsiteX7" fmla="*/ 438093 w 604437"/>
                <a:gd name="connsiteY7" fmla="*/ 165960 h 610771"/>
                <a:gd name="connsiteX8" fmla="*/ 302362 w 604437"/>
                <a:gd name="connsiteY8" fmla="*/ 108438 h 610771"/>
                <a:gd name="connsiteX9" fmla="*/ 303543 w 604437"/>
                <a:gd name="connsiteY9" fmla="*/ 120 h 610771"/>
                <a:gd name="connsiteX10" fmla="*/ 515770 w 604437"/>
                <a:gd name="connsiteY10" fmla="*/ 89465 h 610771"/>
                <a:gd name="connsiteX11" fmla="*/ 604581 w 604437"/>
                <a:gd name="connsiteY11" fmla="*/ 307282 h 610771"/>
                <a:gd name="connsiteX12" fmla="*/ 516960 w 604437"/>
                <a:gd name="connsiteY12" fmla="*/ 522738 h 610771"/>
                <a:gd name="connsiteX13" fmla="*/ 304334 w 604437"/>
                <a:gd name="connsiteY13" fmla="*/ 610892 h 610771"/>
                <a:gd name="connsiteX14" fmla="*/ 86764 w 604437"/>
                <a:gd name="connsiteY14" fmla="*/ 520366 h 610771"/>
                <a:gd name="connsiteX15" fmla="*/ 143 w 604437"/>
                <a:gd name="connsiteY15" fmla="*/ 305311 h 610771"/>
                <a:gd name="connsiteX16" fmla="*/ 40482 w 604437"/>
                <a:gd name="connsiteY16" fmla="*/ 151920 h 610771"/>
                <a:gd name="connsiteX17" fmla="*/ 151438 w 604437"/>
                <a:gd name="connsiteY17" fmla="*/ 41039 h 610771"/>
                <a:gd name="connsiteX18" fmla="*/ 303543 w 604437"/>
                <a:gd name="connsiteY18" fmla="*/ 120 h 610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04437" h="610771">
                  <a:moveTo>
                    <a:pt x="302362" y="108438"/>
                  </a:moveTo>
                  <a:cubicBezTo>
                    <a:pt x="248536" y="108438"/>
                    <a:pt x="203293" y="127155"/>
                    <a:pt x="166621" y="164579"/>
                  </a:cubicBezTo>
                  <a:cubicBezTo>
                    <a:pt x="129941" y="202002"/>
                    <a:pt x="111614" y="249570"/>
                    <a:pt x="111614" y="307282"/>
                  </a:cubicBezTo>
                  <a:cubicBezTo>
                    <a:pt x="111614" y="371595"/>
                    <a:pt x="134693" y="422468"/>
                    <a:pt x="180871" y="459882"/>
                  </a:cubicBezTo>
                  <a:cubicBezTo>
                    <a:pt x="216751" y="489133"/>
                    <a:pt x="257899" y="503764"/>
                    <a:pt x="304334" y="503764"/>
                  </a:cubicBezTo>
                  <a:cubicBezTo>
                    <a:pt x="356836" y="503764"/>
                    <a:pt x="401546" y="484790"/>
                    <a:pt x="438484" y="446833"/>
                  </a:cubicBezTo>
                  <a:cubicBezTo>
                    <a:pt x="475422" y="408885"/>
                    <a:pt x="493891" y="362108"/>
                    <a:pt x="493891" y="306501"/>
                  </a:cubicBezTo>
                  <a:cubicBezTo>
                    <a:pt x="493891" y="251151"/>
                    <a:pt x="475288" y="204298"/>
                    <a:pt x="438093" y="165960"/>
                  </a:cubicBezTo>
                  <a:cubicBezTo>
                    <a:pt x="400898" y="127612"/>
                    <a:pt x="355654" y="108438"/>
                    <a:pt x="302362" y="108438"/>
                  </a:cubicBezTo>
                  <a:moveTo>
                    <a:pt x="303543" y="120"/>
                  </a:moveTo>
                  <a:cubicBezTo>
                    <a:pt x="385830" y="120"/>
                    <a:pt x="456562" y="29905"/>
                    <a:pt x="515770" y="89465"/>
                  </a:cubicBezTo>
                  <a:cubicBezTo>
                    <a:pt x="574977" y="149034"/>
                    <a:pt x="604581" y="221643"/>
                    <a:pt x="604581" y="307282"/>
                  </a:cubicBezTo>
                  <a:cubicBezTo>
                    <a:pt x="604581" y="392150"/>
                    <a:pt x="575377" y="463968"/>
                    <a:pt x="516960" y="522738"/>
                  </a:cubicBezTo>
                  <a:cubicBezTo>
                    <a:pt x="458543" y="581517"/>
                    <a:pt x="387668" y="610892"/>
                    <a:pt x="304334" y="610892"/>
                  </a:cubicBezTo>
                  <a:cubicBezTo>
                    <a:pt x="217047" y="610892"/>
                    <a:pt x="144523" y="580726"/>
                    <a:pt x="86764" y="520366"/>
                  </a:cubicBezTo>
                  <a:cubicBezTo>
                    <a:pt x="29014" y="460016"/>
                    <a:pt x="143" y="388330"/>
                    <a:pt x="143" y="305311"/>
                  </a:cubicBezTo>
                  <a:cubicBezTo>
                    <a:pt x="143" y="249704"/>
                    <a:pt x="13583" y="198573"/>
                    <a:pt x="40482" y="151920"/>
                  </a:cubicBezTo>
                  <a:cubicBezTo>
                    <a:pt x="67380" y="105276"/>
                    <a:pt x="104375" y="68310"/>
                    <a:pt x="151438" y="41039"/>
                  </a:cubicBezTo>
                  <a:cubicBezTo>
                    <a:pt x="198521" y="13760"/>
                    <a:pt x="249213" y="120"/>
                    <a:pt x="303543" y="120"/>
                  </a:cubicBezTo>
                </a:path>
              </a:pathLst>
            </a:custGeom>
            <a:solidFill>
              <a:srgbClr val="D6AF8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104D30D-1424-469F-9C96-9280239931FF}"/>
                </a:ext>
              </a:extLst>
            </p:cNvPr>
            <p:cNvSpPr/>
            <p:nvPr/>
          </p:nvSpPr>
          <p:spPr>
            <a:xfrm>
              <a:off x="6096614" y="2709656"/>
              <a:ext cx="465705" cy="581529"/>
            </a:xfrm>
            <a:custGeom>
              <a:avLst/>
              <a:gdLst>
                <a:gd name="connsiteX0" fmla="*/ 143 w 465705"/>
                <a:gd name="connsiteY0" fmla="*/ 120 h 581529"/>
                <a:gd name="connsiteX1" fmla="*/ 106328 w 465705"/>
                <a:gd name="connsiteY1" fmla="*/ 120 h 581529"/>
                <a:gd name="connsiteX2" fmla="*/ 355150 w 465705"/>
                <a:gd name="connsiteY2" fmla="*/ 382796 h 581529"/>
                <a:gd name="connsiteX3" fmla="*/ 355150 w 465705"/>
                <a:gd name="connsiteY3" fmla="*/ 120 h 581529"/>
                <a:gd name="connsiteX4" fmla="*/ 465849 w 465705"/>
                <a:gd name="connsiteY4" fmla="*/ 120 h 581529"/>
                <a:gd name="connsiteX5" fmla="*/ 465849 w 465705"/>
                <a:gd name="connsiteY5" fmla="*/ 581650 h 581529"/>
                <a:gd name="connsiteX6" fmla="*/ 359360 w 465705"/>
                <a:gd name="connsiteY6" fmla="*/ 581650 h 581529"/>
                <a:gd name="connsiteX7" fmla="*/ 110833 w 465705"/>
                <a:gd name="connsiteY7" fmla="*/ 200164 h 581529"/>
                <a:gd name="connsiteX8" fmla="*/ 110833 w 465705"/>
                <a:gd name="connsiteY8" fmla="*/ 581650 h 581529"/>
                <a:gd name="connsiteX9" fmla="*/ 143 w 465705"/>
                <a:gd name="connsiteY9" fmla="*/ 581650 h 58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5705" h="581529">
                  <a:moveTo>
                    <a:pt x="143" y="120"/>
                  </a:moveTo>
                  <a:lnTo>
                    <a:pt x="106328" y="120"/>
                  </a:lnTo>
                  <a:lnTo>
                    <a:pt x="355150" y="382796"/>
                  </a:lnTo>
                  <a:lnTo>
                    <a:pt x="355150" y="120"/>
                  </a:lnTo>
                  <a:lnTo>
                    <a:pt x="465849" y="120"/>
                  </a:lnTo>
                  <a:lnTo>
                    <a:pt x="465849" y="581650"/>
                  </a:lnTo>
                  <a:lnTo>
                    <a:pt x="359360" y="581650"/>
                  </a:lnTo>
                  <a:lnTo>
                    <a:pt x="110833" y="200164"/>
                  </a:lnTo>
                  <a:lnTo>
                    <a:pt x="110833" y="581650"/>
                  </a:lnTo>
                  <a:lnTo>
                    <a:pt x="143" y="581650"/>
                  </a:lnTo>
                  <a:close/>
                </a:path>
              </a:pathLst>
            </a:custGeom>
            <a:solidFill>
              <a:srgbClr val="D6AF8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B316E02-4742-4CF0-9D6C-E7F240A7BC41}"/>
                </a:ext>
              </a:extLst>
            </p:cNvPr>
            <p:cNvSpPr/>
            <p:nvPr/>
          </p:nvSpPr>
          <p:spPr>
            <a:xfrm>
              <a:off x="6696726" y="2709656"/>
              <a:ext cx="288588" cy="581529"/>
            </a:xfrm>
            <a:custGeom>
              <a:avLst/>
              <a:gdLst>
                <a:gd name="connsiteX0" fmla="*/ 143 w 288588"/>
                <a:gd name="connsiteY0" fmla="*/ 120 h 581529"/>
                <a:gd name="connsiteX1" fmla="*/ 288732 w 288588"/>
                <a:gd name="connsiteY1" fmla="*/ 120 h 581529"/>
                <a:gd name="connsiteX2" fmla="*/ 288732 w 288588"/>
                <a:gd name="connsiteY2" fmla="*/ 108048 h 581529"/>
                <a:gd name="connsiteX3" fmla="*/ 110043 w 288588"/>
                <a:gd name="connsiteY3" fmla="*/ 108048 h 581529"/>
                <a:gd name="connsiteX4" fmla="*/ 110043 w 288588"/>
                <a:gd name="connsiteY4" fmla="*/ 213594 h 581529"/>
                <a:gd name="connsiteX5" fmla="*/ 288732 w 288588"/>
                <a:gd name="connsiteY5" fmla="*/ 213594 h 581529"/>
                <a:gd name="connsiteX6" fmla="*/ 288732 w 288588"/>
                <a:gd name="connsiteY6" fmla="*/ 319941 h 581529"/>
                <a:gd name="connsiteX7" fmla="*/ 110043 w 288588"/>
                <a:gd name="connsiteY7" fmla="*/ 319941 h 581529"/>
                <a:gd name="connsiteX8" fmla="*/ 110043 w 288588"/>
                <a:gd name="connsiteY8" fmla="*/ 581650 h 581529"/>
                <a:gd name="connsiteX9" fmla="*/ 143 w 288588"/>
                <a:gd name="connsiteY9" fmla="*/ 581650 h 58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88" h="581529">
                  <a:moveTo>
                    <a:pt x="143" y="120"/>
                  </a:moveTo>
                  <a:lnTo>
                    <a:pt x="288732" y="120"/>
                  </a:lnTo>
                  <a:lnTo>
                    <a:pt x="288732" y="108048"/>
                  </a:lnTo>
                  <a:lnTo>
                    <a:pt x="110043" y="108048"/>
                  </a:lnTo>
                  <a:lnTo>
                    <a:pt x="110043" y="213594"/>
                  </a:lnTo>
                  <a:lnTo>
                    <a:pt x="288732" y="213594"/>
                  </a:lnTo>
                  <a:lnTo>
                    <a:pt x="288732" y="319941"/>
                  </a:lnTo>
                  <a:lnTo>
                    <a:pt x="110043" y="319941"/>
                  </a:lnTo>
                  <a:lnTo>
                    <a:pt x="110043" y="581650"/>
                  </a:lnTo>
                  <a:lnTo>
                    <a:pt x="143" y="581650"/>
                  </a:lnTo>
                  <a:close/>
                </a:path>
              </a:pathLst>
            </a:custGeom>
            <a:solidFill>
              <a:srgbClr val="D6AF8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DD51D9E-0607-4537-9539-A65FDF6527E0}"/>
                </a:ext>
              </a:extLst>
            </p:cNvPr>
            <p:cNvSpPr/>
            <p:nvPr/>
          </p:nvSpPr>
          <p:spPr>
            <a:xfrm>
              <a:off x="6096549" y="1866899"/>
              <a:ext cx="1348435" cy="3124285"/>
            </a:xfrm>
            <a:custGeom>
              <a:avLst/>
              <a:gdLst>
                <a:gd name="connsiteX0" fmla="*/ 1348719 w 1348435"/>
                <a:gd name="connsiteY0" fmla="*/ 3124406 h 3124285"/>
                <a:gd name="connsiteX1" fmla="*/ 284 w 1348435"/>
                <a:gd name="connsiteY1" fmla="*/ 2887976 h 3124285"/>
                <a:gd name="connsiteX2" fmla="*/ 284 w 1348435"/>
                <a:gd name="connsiteY2" fmla="*/ 2556230 h 3124285"/>
                <a:gd name="connsiteX3" fmla="*/ 109822 w 1348435"/>
                <a:gd name="connsiteY3" fmla="*/ 2556230 h 3124285"/>
                <a:gd name="connsiteX4" fmla="*/ 109822 w 1348435"/>
                <a:gd name="connsiteY4" fmla="*/ 2795984 h 3124285"/>
                <a:gd name="connsiteX5" fmla="*/ 1239182 w 1348435"/>
                <a:gd name="connsiteY5" fmla="*/ 2993999 h 3124285"/>
                <a:gd name="connsiteX6" fmla="*/ 1239182 w 1348435"/>
                <a:gd name="connsiteY6" fmla="*/ 130536 h 3124285"/>
                <a:gd name="connsiteX7" fmla="*/ 109822 w 1348435"/>
                <a:gd name="connsiteY7" fmla="*/ 328561 h 3124285"/>
                <a:gd name="connsiteX8" fmla="*/ 109822 w 1348435"/>
                <a:gd name="connsiteY8" fmla="*/ 603938 h 3124285"/>
                <a:gd name="connsiteX9" fmla="*/ 284 w 1348435"/>
                <a:gd name="connsiteY9" fmla="*/ 603938 h 3124285"/>
                <a:gd name="connsiteX10" fmla="*/ 284 w 1348435"/>
                <a:gd name="connsiteY10" fmla="*/ 236559 h 3124285"/>
                <a:gd name="connsiteX11" fmla="*/ 1348719 w 1348435"/>
                <a:gd name="connsiteY11" fmla="*/ 120 h 3124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8435" h="3124285">
                  <a:moveTo>
                    <a:pt x="1348719" y="3124406"/>
                  </a:moveTo>
                  <a:lnTo>
                    <a:pt x="284" y="2887976"/>
                  </a:lnTo>
                  <a:lnTo>
                    <a:pt x="284" y="2556230"/>
                  </a:lnTo>
                  <a:lnTo>
                    <a:pt x="109822" y="2556230"/>
                  </a:lnTo>
                  <a:lnTo>
                    <a:pt x="109822" y="2795984"/>
                  </a:lnTo>
                  <a:lnTo>
                    <a:pt x="1239182" y="2993999"/>
                  </a:lnTo>
                  <a:lnTo>
                    <a:pt x="1239182" y="130536"/>
                  </a:lnTo>
                  <a:lnTo>
                    <a:pt x="109822" y="328561"/>
                  </a:lnTo>
                  <a:lnTo>
                    <a:pt x="109822" y="603938"/>
                  </a:lnTo>
                  <a:lnTo>
                    <a:pt x="284" y="603938"/>
                  </a:lnTo>
                  <a:lnTo>
                    <a:pt x="284" y="236559"/>
                  </a:lnTo>
                  <a:lnTo>
                    <a:pt x="1348719" y="120"/>
                  </a:lnTo>
                  <a:close/>
                </a:path>
              </a:pathLst>
            </a:custGeom>
            <a:solidFill>
              <a:srgbClr val="D6AF8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80AA401-0E7F-4141-BDF6-87C02D976672}"/>
                </a:ext>
              </a:extLst>
            </p:cNvPr>
            <p:cNvSpPr/>
            <p:nvPr/>
          </p:nvSpPr>
          <p:spPr>
            <a:xfrm>
              <a:off x="4756084" y="3547125"/>
              <a:ext cx="684695" cy="581529"/>
            </a:xfrm>
            <a:custGeom>
              <a:avLst/>
              <a:gdLst>
                <a:gd name="connsiteX0" fmla="*/ 100823 w 684695"/>
                <a:gd name="connsiteY0" fmla="*/ 120 h 581529"/>
                <a:gd name="connsiteX1" fmla="*/ 208674 w 684695"/>
                <a:gd name="connsiteY1" fmla="*/ 120 h 581529"/>
                <a:gd name="connsiteX2" fmla="*/ 343481 w 684695"/>
                <a:gd name="connsiteY2" fmla="*/ 405733 h 581529"/>
                <a:gd name="connsiteX3" fmla="*/ 479508 w 684695"/>
                <a:gd name="connsiteY3" fmla="*/ 120 h 581529"/>
                <a:gd name="connsiteX4" fmla="*/ 587283 w 684695"/>
                <a:gd name="connsiteY4" fmla="*/ 120 h 581529"/>
                <a:gd name="connsiteX5" fmla="*/ 684838 w 684695"/>
                <a:gd name="connsiteY5" fmla="*/ 581650 h 581529"/>
                <a:gd name="connsiteX6" fmla="*/ 577797 w 684695"/>
                <a:gd name="connsiteY6" fmla="*/ 581650 h 581529"/>
                <a:gd name="connsiteX7" fmla="*/ 515446 w 684695"/>
                <a:gd name="connsiteY7" fmla="*/ 214394 h 581529"/>
                <a:gd name="connsiteX8" fmla="*/ 391916 w 684695"/>
                <a:gd name="connsiteY8" fmla="*/ 581650 h 581529"/>
                <a:gd name="connsiteX9" fmla="*/ 294352 w 684695"/>
                <a:gd name="connsiteY9" fmla="*/ 581650 h 581529"/>
                <a:gd name="connsiteX10" fmla="*/ 171908 w 684695"/>
                <a:gd name="connsiteY10" fmla="*/ 214394 h 581529"/>
                <a:gd name="connsiteX11" fmla="*/ 108062 w 684695"/>
                <a:gd name="connsiteY11" fmla="*/ 581650 h 581529"/>
                <a:gd name="connsiteX12" fmla="*/ 143 w 684695"/>
                <a:gd name="connsiteY12" fmla="*/ 581650 h 58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4695" h="581529">
                  <a:moveTo>
                    <a:pt x="100823" y="120"/>
                  </a:moveTo>
                  <a:lnTo>
                    <a:pt x="208674" y="120"/>
                  </a:lnTo>
                  <a:lnTo>
                    <a:pt x="343481" y="405733"/>
                  </a:lnTo>
                  <a:lnTo>
                    <a:pt x="479508" y="120"/>
                  </a:lnTo>
                  <a:lnTo>
                    <a:pt x="587283" y="120"/>
                  </a:lnTo>
                  <a:lnTo>
                    <a:pt x="684838" y="581650"/>
                  </a:lnTo>
                  <a:lnTo>
                    <a:pt x="577797" y="581650"/>
                  </a:lnTo>
                  <a:lnTo>
                    <a:pt x="515446" y="214394"/>
                  </a:lnTo>
                  <a:lnTo>
                    <a:pt x="391916" y="581650"/>
                  </a:lnTo>
                  <a:lnTo>
                    <a:pt x="294352" y="581650"/>
                  </a:lnTo>
                  <a:lnTo>
                    <a:pt x="171908" y="214394"/>
                  </a:lnTo>
                  <a:lnTo>
                    <a:pt x="108062" y="581650"/>
                  </a:lnTo>
                  <a:lnTo>
                    <a:pt x="143" y="581650"/>
                  </a:lnTo>
                  <a:close/>
                </a:path>
              </a:pathLst>
            </a:custGeom>
            <a:solidFill>
              <a:srgbClr val="D6AF8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751ABEA-ED99-4B26-973F-78B89BC167EB}"/>
                </a:ext>
              </a:extLst>
            </p:cNvPr>
            <p:cNvSpPr/>
            <p:nvPr/>
          </p:nvSpPr>
          <p:spPr>
            <a:xfrm>
              <a:off x="5905078" y="3550665"/>
              <a:ext cx="506777" cy="593493"/>
            </a:xfrm>
            <a:custGeom>
              <a:avLst/>
              <a:gdLst>
                <a:gd name="connsiteX0" fmla="*/ 296514 w 506777"/>
                <a:gd name="connsiteY0" fmla="*/ 593613 h 593493"/>
                <a:gd name="connsiteX1" fmla="*/ 87202 w 506777"/>
                <a:gd name="connsiteY1" fmla="*/ 507279 h 593493"/>
                <a:gd name="connsiteX2" fmla="*/ 143 w 506777"/>
                <a:gd name="connsiteY2" fmla="*/ 297595 h 593493"/>
                <a:gd name="connsiteX3" fmla="*/ 87202 w 506777"/>
                <a:gd name="connsiteY3" fmla="*/ 87550 h 593493"/>
                <a:gd name="connsiteX4" fmla="*/ 296514 w 506777"/>
                <a:gd name="connsiteY4" fmla="*/ 120 h 593493"/>
                <a:gd name="connsiteX5" fmla="*/ 296161 w 506777"/>
                <a:gd name="connsiteY5" fmla="*/ 1577 h 593493"/>
                <a:gd name="connsiteX6" fmla="*/ 506569 w 506777"/>
                <a:gd name="connsiteY6" fmla="*/ 88274 h 593493"/>
                <a:gd name="connsiteX7" fmla="*/ 422758 w 506777"/>
                <a:gd name="connsiteY7" fmla="*/ 172075 h 593493"/>
                <a:gd name="connsiteX8" fmla="*/ 296885 w 506777"/>
                <a:gd name="connsiteY8" fmla="*/ 119840 h 593493"/>
                <a:gd name="connsiteX9" fmla="*/ 171365 w 506777"/>
                <a:gd name="connsiteY9" fmla="*/ 172075 h 593493"/>
                <a:gd name="connsiteX10" fmla="*/ 119130 w 506777"/>
                <a:gd name="connsiteY10" fmla="*/ 297957 h 593493"/>
                <a:gd name="connsiteX11" fmla="*/ 171365 w 506777"/>
                <a:gd name="connsiteY11" fmla="*/ 423840 h 593493"/>
                <a:gd name="connsiteX12" fmla="*/ 296885 w 506777"/>
                <a:gd name="connsiteY12" fmla="*/ 475713 h 593493"/>
                <a:gd name="connsiteX13" fmla="*/ 423130 w 506777"/>
                <a:gd name="connsiteY13" fmla="*/ 423478 h 593493"/>
                <a:gd name="connsiteX14" fmla="*/ 506921 w 506777"/>
                <a:gd name="connsiteY14" fmla="*/ 507279 h 593493"/>
                <a:gd name="connsiteX15" fmla="*/ 296514 w 506777"/>
                <a:gd name="connsiteY15" fmla="*/ 593613 h 593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6777" h="593493">
                  <a:moveTo>
                    <a:pt x="296514" y="593613"/>
                  </a:moveTo>
                  <a:cubicBezTo>
                    <a:pt x="214770" y="593375"/>
                    <a:pt x="145009" y="564591"/>
                    <a:pt x="87202" y="507279"/>
                  </a:cubicBezTo>
                  <a:cubicBezTo>
                    <a:pt x="29166" y="449233"/>
                    <a:pt x="143" y="379339"/>
                    <a:pt x="143" y="297595"/>
                  </a:cubicBezTo>
                  <a:cubicBezTo>
                    <a:pt x="143" y="216090"/>
                    <a:pt x="29166" y="146081"/>
                    <a:pt x="87202" y="87550"/>
                  </a:cubicBezTo>
                  <a:cubicBezTo>
                    <a:pt x="145495" y="29266"/>
                    <a:pt x="215256" y="120"/>
                    <a:pt x="296514" y="120"/>
                  </a:cubicBezTo>
                  <a:lnTo>
                    <a:pt x="296161" y="1577"/>
                  </a:lnTo>
                  <a:cubicBezTo>
                    <a:pt x="386458" y="1577"/>
                    <a:pt x="458239" y="41687"/>
                    <a:pt x="506569" y="88274"/>
                  </a:cubicBezTo>
                  <a:lnTo>
                    <a:pt x="422758" y="172075"/>
                  </a:lnTo>
                  <a:cubicBezTo>
                    <a:pt x="387449" y="137251"/>
                    <a:pt x="345501" y="119840"/>
                    <a:pt x="296885" y="119840"/>
                  </a:cubicBezTo>
                  <a:cubicBezTo>
                    <a:pt x="247546" y="119840"/>
                    <a:pt x="205712" y="137251"/>
                    <a:pt x="171365" y="172075"/>
                  </a:cubicBezTo>
                  <a:cubicBezTo>
                    <a:pt x="136541" y="207384"/>
                    <a:pt x="119130" y="249342"/>
                    <a:pt x="119130" y="297957"/>
                  </a:cubicBezTo>
                  <a:cubicBezTo>
                    <a:pt x="119130" y="347049"/>
                    <a:pt x="136541" y="389016"/>
                    <a:pt x="171365" y="423840"/>
                  </a:cubicBezTo>
                  <a:cubicBezTo>
                    <a:pt x="205950" y="458425"/>
                    <a:pt x="247793" y="475713"/>
                    <a:pt x="296885" y="475713"/>
                  </a:cubicBezTo>
                  <a:cubicBezTo>
                    <a:pt x="346225" y="475713"/>
                    <a:pt x="388306" y="458301"/>
                    <a:pt x="423130" y="423478"/>
                  </a:cubicBezTo>
                  <a:lnTo>
                    <a:pt x="506921" y="507279"/>
                  </a:lnTo>
                  <a:cubicBezTo>
                    <a:pt x="458925" y="554837"/>
                    <a:pt x="387725" y="593613"/>
                    <a:pt x="296514" y="593613"/>
                  </a:cubicBezTo>
                </a:path>
              </a:pathLst>
            </a:custGeom>
            <a:solidFill>
              <a:srgbClr val="D6AF8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4D5E3C5-6522-427A-BB7D-839B4216D520}"/>
                </a:ext>
              </a:extLst>
            </p:cNvPr>
            <p:cNvSpPr/>
            <p:nvPr/>
          </p:nvSpPr>
          <p:spPr>
            <a:xfrm>
              <a:off x="6478081" y="3550228"/>
              <a:ext cx="372465" cy="594369"/>
            </a:xfrm>
            <a:custGeom>
              <a:avLst/>
              <a:gdLst>
                <a:gd name="connsiteX0" fmla="*/ 184785 w 372465"/>
                <a:gd name="connsiteY0" fmla="*/ 474941 h 594369"/>
                <a:gd name="connsiteX1" fmla="*/ 253061 w 372465"/>
                <a:gd name="connsiteY1" fmla="*/ 415524 h 594369"/>
                <a:gd name="connsiteX2" fmla="*/ 140970 w 372465"/>
                <a:gd name="connsiteY2" fmla="*/ 340667 h 594369"/>
                <a:gd name="connsiteX3" fmla="*/ 6696 w 372465"/>
                <a:gd name="connsiteY3" fmla="*/ 178209 h 594369"/>
                <a:gd name="connsiteX4" fmla="*/ 185309 w 372465"/>
                <a:gd name="connsiteY4" fmla="*/ 120 h 594369"/>
                <a:gd name="connsiteX5" fmla="*/ 361798 w 372465"/>
                <a:gd name="connsiteY5" fmla="*/ 153549 h 594369"/>
                <a:gd name="connsiteX6" fmla="*/ 245079 w 372465"/>
                <a:gd name="connsiteY6" fmla="*/ 178209 h 594369"/>
                <a:gd name="connsiteX7" fmla="*/ 186014 w 372465"/>
                <a:gd name="connsiteY7" fmla="*/ 119144 h 594369"/>
                <a:gd name="connsiteX8" fmla="*/ 126426 w 372465"/>
                <a:gd name="connsiteY8" fmla="*/ 178561 h 594369"/>
                <a:gd name="connsiteX9" fmla="*/ 233734 w 372465"/>
                <a:gd name="connsiteY9" fmla="*/ 257304 h 594369"/>
                <a:gd name="connsiteX10" fmla="*/ 372609 w 372465"/>
                <a:gd name="connsiteY10" fmla="*/ 416229 h 594369"/>
                <a:gd name="connsiteX11" fmla="*/ 185662 w 372465"/>
                <a:gd name="connsiteY11" fmla="*/ 594490 h 594369"/>
                <a:gd name="connsiteX12" fmla="*/ 143 w 372465"/>
                <a:gd name="connsiteY12" fmla="*/ 441061 h 594369"/>
                <a:gd name="connsiteX13" fmla="*/ 116844 w 372465"/>
                <a:gd name="connsiteY13" fmla="*/ 416229 h 594369"/>
                <a:gd name="connsiteX14" fmla="*/ 185309 w 372465"/>
                <a:gd name="connsiteY14" fmla="*/ 475475 h 594369"/>
                <a:gd name="connsiteX15" fmla="*/ 184785 w 372465"/>
                <a:gd name="connsiteY15" fmla="*/ 474941 h 59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2465" h="594369">
                  <a:moveTo>
                    <a:pt x="184785" y="474941"/>
                  </a:moveTo>
                  <a:cubicBezTo>
                    <a:pt x="217228" y="474941"/>
                    <a:pt x="253061" y="447976"/>
                    <a:pt x="253061" y="415524"/>
                  </a:cubicBezTo>
                  <a:cubicBezTo>
                    <a:pt x="253061" y="362127"/>
                    <a:pt x="181404" y="354688"/>
                    <a:pt x="140970" y="340667"/>
                  </a:cubicBezTo>
                  <a:cubicBezTo>
                    <a:pt x="69666" y="316379"/>
                    <a:pt x="6696" y="257838"/>
                    <a:pt x="6696" y="178209"/>
                  </a:cubicBezTo>
                  <a:cubicBezTo>
                    <a:pt x="6696" y="79587"/>
                    <a:pt x="86687" y="120"/>
                    <a:pt x="185309" y="120"/>
                  </a:cubicBezTo>
                  <a:cubicBezTo>
                    <a:pt x="275235" y="120"/>
                    <a:pt x="349720" y="66814"/>
                    <a:pt x="361798" y="153549"/>
                  </a:cubicBezTo>
                  <a:lnTo>
                    <a:pt x="245079" y="178209"/>
                  </a:lnTo>
                  <a:cubicBezTo>
                    <a:pt x="245079" y="146100"/>
                    <a:pt x="218123" y="119144"/>
                    <a:pt x="186014" y="119144"/>
                  </a:cubicBezTo>
                  <a:cubicBezTo>
                    <a:pt x="153382" y="119144"/>
                    <a:pt x="126426" y="146100"/>
                    <a:pt x="126426" y="178561"/>
                  </a:cubicBezTo>
                  <a:cubicBezTo>
                    <a:pt x="126426" y="231235"/>
                    <a:pt x="193120" y="245246"/>
                    <a:pt x="233734" y="257304"/>
                  </a:cubicBezTo>
                  <a:cubicBezTo>
                    <a:pt x="307515" y="278593"/>
                    <a:pt x="372609" y="334819"/>
                    <a:pt x="372609" y="416229"/>
                  </a:cubicBezTo>
                  <a:cubicBezTo>
                    <a:pt x="372609" y="514842"/>
                    <a:pt x="284112" y="594490"/>
                    <a:pt x="185662" y="594490"/>
                  </a:cubicBezTo>
                  <a:cubicBezTo>
                    <a:pt x="95212" y="594490"/>
                    <a:pt x="13450" y="528148"/>
                    <a:pt x="143" y="441061"/>
                  </a:cubicBezTo>
                  <a:lnTo>
                    <a:pt x="116844" y="416229"/>
                  </a:lnTo>
                  <a:cubicBezTo>
                    <a:pt x="116844" y="448871"/>
                    <a:pt x="152324" y="475475"/>
                    <a:pt x="185309" y="475475"/>
                  </a:cubicBezTo>
                  <a:lnTo>
                    <a:pt x="184785" y="474941"/>
                  </a:lnTo>
                  <a:close/>
                </a:path>
              </a:pathLst>
            </a:custGeom>
            <a:solidFill>
              <a:srgbClr val="D6AF8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7165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C38037-8AD6-F84A-B64A-4B31572FD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DD8C0E-BB33-1047-81E4-474E34265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455E15-E43A-C54A-9E08-291F53466C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E59AE-BED1-7549-95C3-EBB2A499DC0C}" type="datetimeFigureOut">
              <a:rPr kumimoji="1" lang="zh-CN" altLang="en-US" smtClean="0"/>
              <a:t>2023/3/28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51959D-08DB-C64C-A9C9-4FC2DE4E2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298D50-B507-E848-9772-4D57A0827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7B7BC-588F-534C-A287-2D4F720E277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0105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53535F9-8C4E-4D96-9AFE-B67B8C057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78D44EF-CF80-4985-B92F-7BC286BF7A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wrap="none">
            <a:noAutofit/>
          </a:bodyPr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4A2D543-75B8-4968-A213-48E017428A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wrap="none">
            <a:noAutofit/>
          </a:bodyPr>
          <a:lstStyle/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2F0B196-6EE9-4892-A4D2-88854386AB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none">
            <a:noAutofit/>
          </a:bodyPr>
          <a:lstStyle/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F164FE-9EDE-4641-9055-819725D18C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wrap="none">
            <a:noAutofit/>
          </a:bodyPr>
          <a:lstStyle/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7EF5EFC-D0FA-4993-8D21-2F2D369930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wrap="none">
            <a:noAutofit/>
          </a:bodyPr>
          <a:lstStyle/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FB905E3-70B1-4553-A31E-6F60B3ED1C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wrap="none">
            <a:noAutofit/>
          </a:bodyPr>
          <a:lstStyle/>
          <a:p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7A13F92-736E-45D9-8668-B1F1554090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wrap="non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5464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等线</vt:lpstr>
      <vt:lpstr>等线 Light</vt:lpstr>
      <vt:lpstr>Arial</vt:lpstr>
      <vt:lpstr>Century Gothic</vt:lpstr>
      <vt:lpstr>Office 主题​​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Liu Edward</cp:lastModifiedBy>
  <cp:revision>11</cp:revision>
  <dcterms:created xsi:type="dcterms:W3CDTF">2021-07-01T06:28:28Z</dcterms:created>
  <dcterms:modified xsi:type="dcterms:W3CDTF">2023-03-28T10:48:41Z</dcterms:modified>
</cp:coreProperties>
</file>